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7"/>
  </p:notesMasterIdLst>
  <p:handoutMasterIdLst>
    <p:handoutMasterId r:id="rId8"/>
  </p:handoutMasterIdLst>
  <p:sldIdLst>
    <p:sldId id="262" r:id="rId2"/>
    <p:sldId id="267" r:id="rId3"/>
    <p:sldId id="268" r:id="rId4"/>
    <p:sldId id="269" r:id="rId5"/>
    <p:sldId id="27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9" autoAdjust="0"/>
    <p:restoredTop sz="94648" autoAdjust="0"/>
  </p:normalViewPr>
  <p:slideViewPr>
    <p:cSldViewPr snapToGrid="0" showGuides="1">
      <p:cViewPr varScale="1">
        <p:scale>
          <a:sx n="117" d="100"/>
          <a:sy n="117" d="100"/>
        </p:scale>
        <p:origin x="608" y="16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13.12.2022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5. år, Nanoscience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Project in Practice (PIP)</a:t>
            </a:r>
          </a:p>
          <a:p>
            <a:r>
              <a:rPr lang="da-DK" dirty="0" err="1"/>
              <a:t>Catalysis</a:t>
            </a:r>
            <a:r>
              <a:rPr lang="da-DK" dirty="0"/>
              <a:t> and computer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13.12.2022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Table</a:t>
            </a:r>
            <a:r>
              <a:rPr lang="da-DK" dirty="0"/>
              <a:t>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Overview of the project</a:t>
            </a:r>
          </a:p>
          <a:p>
            <a:r>
              <a:rPr lang="da-DK" dirty="0"/>
              <a:t>Weekly </a:t>
            </a:r>
            <a:r>
              <a:rPr lang="en-GB" dirty="0"/>
              <a:t>progress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13.12.2022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9FCA-A3CC-7DDF-C863-486FB665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38BCE-9EFA-9DBB-09E6-CC0460FE1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Big picture: Voltammograms of fuel cell with formic acid</a:t>
            </a:r>
          </a:p>
          <a:p>
            <a:pPr lvl="1"/>
            <a:r>
              <a:rPr lang="da-DK" dirty="0" err="1"/>
              <a:t>Simulate</a:t>
            </a:r>
            <a:r>
              <a:rPr lang="da-DK" dirty="0"/>
              <a:t> HAE </a:t>
            </a:r>
            <a:r>
              <a:rPr lang="da-DK" dirty="0" err="1"/>
              <a:t>surfaces</a:t>
            </a:r>
            <a:endParaRPr lang="da-DK" dirty="0"/>
          </a:p>
          <a:p>
            <a:pPr lvl="1"/>
            <a:r>
              <a:rPr lang="da-DK" dirty="0" err="1"/>
              <a:t>Estimate</a:t>
            </a:r>
            <a:r>
              <a:rPr lang="da-DK" dirty="0"/>
              <a:t> </a:t>
            </a:r>
            <a:r>
              <a:rPr lang="da-DK" dirty="0" err="1"/>
              <a:t>energy</a:t>
            </a:r>
            <a:r>
              <a:rPr lang="da-DK" dirty="0"/>
              <a:t> of </a:t>
            </a:r>
            <a:r>
              <a:rPr lang="da-DK" dirty="0" err="1"/>
              <a:t>adsorbing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adsorbant</a:t>
            </a:r>
            <a:endParaRPr lang="da-DK" dirty="0"/>
          </a:p>
          <a:p>
            <a:pPr lvl="2"/>
            <a:r>
              <a:rPr lang="da-DK" dirty="0" err="1"/>
              <a:t>Based</a:t>
            </a:r>
            <a:r>
              <a:rPr lang="da-DK" dirty="0"/>
              <a:t> on DFT simulations</a:t>
            </a:r>
          </a:p>
          <a:p>
            <a:pPr lvl="1"/>
            <a:r>
              <a:rPr lang="da-DK" dirty="0" err="1"/>
              <a:t>Fill</a:t>
            </a:r>
            <a:r>
              <a:rPr lang="da-DK" dirty="0"/>
              <a:t> up </a:t>
            </a:r>
            <a:r>
              <a:rPr lang="da-DK" dirty="0" err="1"/>
              <a:t>surface</a:t>
            </a:r>
            <a:r>
              <a:rPr lang="da-DK" dirty="0"/>
              <a:t> from </a:t>
            </a:r>
            <a:r>
              <a:rPr lang="da-DK" dirty="0" err="1"/>
              <a:t>lowest</a:t>
            </a:r>
            <a:r>
              <a:rPr lang="da-DK" dirty="0"/>
              <a:t> </a:t>
            </a:r>
            <a:r>
              <a:rPr lang="da-DK" dirty="0" err="1"/>
              <a:t>energy</a:t>
            </a:r>
            <a:r>
              <a:rPr lang="da-DK" dirty="0"/>
              <a:t> to </a:t>
            </a:r>
            <a:r>
              <a:rPr lang="da-DK" dirty="0" err="1"/>
              <a:t>highest</a:t>
            </a:r>
            <a:r>
              <a:rPr lang="da-DK" dirty="0"/>
              <a:t> </a:t>
            </a:r>
            <a:r>
              <a:rPr lang="da-DK" dirty="0" err="1"/>
              <a:t>energy</a:t>
            </a:r>
            <a:endParaRPr lang="da-DK" dirty="0"/>
          </a:p>
          <a:p>
            <a:pPr lvl="1"/>
            <a:r>
              <a:rPr lang="da-DK" dirty="0" err="1"/>
              <a:t>Incorporate</a:t>
            </a:r>
            <a:r>
              <a:rPr lang="da-DK" dirty="0"/>
              <a:t> </a:t>
            </a:r>
            <a:r>
              <a:rPr lang="da-DK" dirty="0" err="1"/>
              <a:t>steric</a:t>
            </a:r>
            <a:r>
              <a:rPr lang="da-DK" dirty="0"/>
              <a:t> </a:t>
            </a:r>
            <a:r>
              <a:rPr lang="da-DK" dirty="0" err="1"/>
              <a:t>hindrance</a:t>
            </a:r>
            <a:r>
              <a:rPr lang="da-DK" dirty="0"/>
              <a:t> </a:t>
            </a:r>
            <a:r>
              <a:rPr lang="da-DK" dirty="0" err="1"/>
              <a:t>somehow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subsequent</a:t>
            </a:r>
            <a:r>
              <a:rPr lang="da-DK" dirty="0"/>
              <a:t> </a:t>
            </a:r>
            <a:r>
              <a:rPr lang="da-DK" dirty="0" err="1"/>
              <a:t>adsorbant</a:t>
            </a:r>
            <a:r>
              <a:rPr lang="da-DK" dirty="0"/>
              <a:t> in the </a:t>
            </a:r>
            <a:r>
              <a:rPr lang="da-DK" dirty="0" err="1"/>
              <a:t>local</a:t>
            </a:r>
            <a:r>
              <a:rPr lang="da-DK" dirty="0"/>
              <a:t> </a:t>
            </a:r>
            <a:r>
              <a:rPr lang="da-DK" dirty="0" err="1"/>
              <a:t>area</a:t>
            </a:r>
            <a:r>
              <a:rPr lang="da-DK" dirty="0"/>
              <a:t>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energetically</a:t>
            </a:r>
            <a:endParaRPr lang="da-DK" dirty="0"/>
          </a:p>
          <a:p>
            <a:pPr lvl="1"/>
            <a:r>
              <a:rPr lang="da-DK" dirty="0"/>
              <a:t>Keep track of </a:t>
            </a:r>
            <a:r>
              <a:rPr lang="da-DK" dirty="0" err="1"/>
              <a:t>adsorbates</a:t>
            </a:r>
            <a:r>
              <a:rPr lang="da-DK" dirty="0"/>
              <a:t>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the </a:t>
            </a:r>
            <a:r>
              <a:rPr lang="da-DK" dirty="0" err="1"/>
              <a:t>voltage</a:t>
            </a:r>
            <a:r>
              <a:rPr lang="da-DK" dirty="0"/>
              <a:t> on the RHE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992A4-27E5-A53F-45A0-8055216C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0AC18-3E62-85AC-0151-363BC794B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165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A1EE-A39A-BD26-1161-4583B5F6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Week</a:t>
            </a:r>
            <a:r>
              <a:rPr lang="da-DK" dirty="0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DC334-7829-D0AA-3710-191C00826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Understand </a:t>
            </a:r>
            <a:r>
              <a:rPr lang="da-DK" dirty="0" err="1"/>
              <a:t>aim</a:t>
            </a:r>
            <a:r>
              <a:rPr lang="da-DK" dirty="0"/>
              <a:t> of the project</a:t>
            </a:r>
          </a:p>
          <a:p>
            <a:pPr lvl="1"/>
            <a:r>
              <a:rPr lang="da-DK" dirty="0"/>
              <a:t>Look at the data</a:t>
            </a:r>
          </a:p>
          <a:p>
            <a:pPr lvl="1"/>
            <a:r>
              <a:rPr lang="da-DK" dirty="0"/>
              <a:t>Understand Jacks </a:t>
            </a:r>
            <a:r>
              <a:rPr lang="da-DK" dirty="0" err="1"/>
              <a:t>drawings</a:t>
            </a:r>
            <a:endParaRPr lang="da-DK" dirty="0"/>
          </a:p>
          <a:p>
            <a:r>
              <a:rPr lang="da-DK" dirty="0"/>
              <a:t>Start </a:t>
            </a:r>
            <a:r>
              <a:rPr lang="da-DK" dirty="0" err="1"/>
              <a:t>simulating</a:t>
            </a:r>
            <a:r>
              <a:rPr lang="da-DK" dirty="0"/>
              <a:t> </a:t>
            </a:r>
            <a:r>
              <a:rPr lang="da-DK" dirty="0" err="1"/>
              <a:t>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0215A-5612-764C-0C80-3679DBE8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3DA1B-64B3-8CF2-C016-83562C63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0959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484E-770D-266A-6AC1-52502866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620714"/>
            <a:ext cx="11298237" cy="865186"/>
          </a:xfrm>
        </p:spPr>
        <p:txBody>
          <a:bodyPr/>
          <a:lstStyle/>
          <a:p>
            <a:r>
              <a:rPr lang="da-DK" dirty="0" err="1"/>
              <a:t>Week</a:t>
            </a:r>
            <a:r>
              <a:rPr lang="da-DK" dirty="0"/>
              <a:t> 3+4: First </a:t>
            </a:r>
            <a:r>
              <a:rPr lang="da-DK" dirty="0" err="1"/>
              <a:t>results</a:t>
            </a:r>
            <a:br>
              <a:rPr lang="da-DK" dirty="0"/>
            </a:br>
            <a:r>
              <a:rPr lang="da-DK" dirty="0"/>
              <a:t>Predicting </a:t>
            </a:r>
            <a:r>
              <a:rPr lang="da-DK" dirty="0" err="1"/>
              <a:t>energy</a:t>
            </a:r>
            <a:r>
              <a:rPr lang="da-DK" dirty="0"/>
              <a:t> from feature </a:t>
            </a:r>
            <a:r>
              <a:rPr lang="da-DK" dirty="0" err="1"/>
              <a:t>vector</a:t>
            </a:r>
            <a:r>
              <a:rPr lang="da-DK" dirty="0"/>
              <a:t> with XGBoost and </a:t>
            </a:r>
            <a:r>
              <a:rPr lang="da-DK" dirty="0" err="1"/>
              <a:t>LinReg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9161E-D489-4D87-FF2B-93298A32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13.12.2022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D8D69-B15C-11C9-FC60-6BB8B890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AACB733-4370-1E7C-A224-84EB125A7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399062"/>
              </p:ext>
            </p:extLst>
          </p:nvPr>
        </p:nvGraphicFramePr>
        <p:xfrm>
          <a:off x="3473450" y="2002580"/>
          <a:ext cx="8128000" cy="270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56009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718135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698760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58837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93405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Model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MAE(H &amp; 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1585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da-DK" b="1" dirty="0"/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 and 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0.047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1747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7394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03451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da-DK" b="1" dirty="0"/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 and 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5801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19278"/>
                  </a:ext>
                </a:extLst>
              </a:tr>
              <a:tr h="483568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2549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180E18-16FF-1F36-13D6-93D0DE25E7CD}"/>
              </a:ext>
            </a:extLst>
          </p:cNvPr>
          <p:cNvSpPr txBox="1"/>
          <p:nvPr/>
        </p:nvSpPr>
        <p:spPr>
          <a:xfrm>
            <a:off x="3918857" y="1817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71A0EB-1964-1C1A-E304-F77319396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2524351" cy="4950732"/>
          </a:xfrm>
        </p:spPr>
        <p:txBody>
          <a:bodyPr/>
          <a:lstStyle/>
          <a:p>
            <a:r>
              <a:rPr lang="da-DK" dirty="0" err="1"/>
              <a:t>Hollow</a:t>
            </a:r>
            <a:r>
              <a:rPr lang="da-DK" dirty="0"/>
              <a:t> site </a:t>
            </a:r>
            <a:r>
              <a:rPr lang="da-DK" dirty="0" err="1"/>
              <a:t>adsorbates</a:t>
            </a:r>
            <a:endParaRPr lang="da-DK" dirty="0"/>
          </a:p>
          <a:p>
            <a:pPr lvl="1"/>
            <a:r>
              <a:rPr lang="da-DK" dirty="0"/>
              <a:t>Hydrogen</a:t>
            </a:r>
          </a:p>
          <a:p>
            <a:pPr lvl="1"/>
            <a:r>
              <a:rPr lang="da-DK" dirty="0"/>
              <a:t>Oxygen</a:t>
            </a:r>
          </a:p>
          <a:p>
            <a:r>
              <a:rPr lang="da-DK" dirty="0" err="1"/>
              <a:t>Combined</a:t>
            </a:r>
            <a:r>
              <a:rPr lang="da-DK" dirty="0"/>
              <a:t> dataset?</a:t>
            </a:r>
          </a:p>
          <a:p>
            <a:r>
              <a:rPr lang="da-DK" dirty="0"/>
              <a:t>How </a:t>
            </a:r>
            <a:r>
              <a:rPr lang="da-DK" dirty="0" err="1"/>
              <a:t>hard</a:t>
            </a:r>
            <a:r>
              <a:rPr lang="da-DK" dirty="0"/>
              <a:t> is the task?</a:t>
            </a:r>
          </a:p>
          <a:p>
            <a:r>
              <a:rPr lang="da-DK" dirty="0"/>
              <a:t>How </a:t>
            </a:r>
            <a:r>
              <a:rPr lang="da-DK" dirty="0" err="1"/>
              <a:t>advanced</a:t>
            </a:r>
            <a:r>
              <a:rPr lang="da-DK" dirty="0"/>
              <a:t> model </a:t>
            </a:r>
            <a:r>
              <a:rPr lang="da-DK" dirty="0" err="1"/>
              <a:t>does</a:t>
            </a:r>
            <a:r>
              <a:rPr lang="da-DK" dirty="0"/>
              <a:t> the task </a:t>
            </a:r>
            <a:r>
              <a:rPr lang="da-DK" dirty="0" err="1"/>
              <a:t>require</a:t>
            </a:r>
            <a:r>
              <a:rPr lang="da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0383451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189</Words>
  <Application>Microsoft Macintosh PowerPoint</Application>
  <PresentationFormat>Widescreen</PresentationFormat>
  <Paragraphs>54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Microsoft New Tai Lue</vt:lpstr>
      <vt:lpstr>Brugerdefineret design</vt:lpstr>
      <vt:lpstr>PowerPoint Presentation</vt:lpstr>
      <vt:lpstr>Table of Contents</vt:lpstr>
      <vt:lpstr>Overview of the project</vt:lpstr>
      <vt:lpstr>Week 1</vt:lpstr>
      <vt:lpstr>Week 3+4: First results Predicting energy from feature vector with XGBoost and LinReg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2019-09-15T17:18:49Z</dcterms:created>
  <dcterms:modified xsi:type="dcterms:W3CDTF">2022-12-13T11:41:30Z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2022-12-13T11:14:01Z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5039d475-92ef-4d44-8d77-aa151c747ad7</vt:lpwstr>
  </property>
  <property fmtid="{D5CDD505-2E9C-101B-9397-08002B2CF9AE}" pid="9" name="MSIP_Label_6a2630e2-1ac5-455e-8217-0156b1936a76_ContentBits">
    <vt:lpwstr>0</vt:lpwstr>
  </property>
</Properties>
</file>